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  <p:sldId id="265" r:id="rId9"/>
    <p:sldId id="259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D9D9A5B-D54F-479C-A472-BA4BE130C1A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FECBF5-7F48-468B-B08F-10D9431175F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A5B-D54F-479C-A472-BA4BE130C1A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CBF5-7F48-468B-B08F-10D943117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A5B-D54F-479C-A472-BA4BE130C1A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CBF5-7F48-468B-B08F-10D943117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A5B-D54F-479C-A472-BA4BE130C1A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CBF5-7F48-468B-B08F-10D943117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A5B-D54F-479C-A472-BA4BE130C1A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CBF5-7F48-468B-B08F-10D943117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A5B-D54F-479C-A472-BA4BE130C1A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CBF5-7F48-468B-B08F-10D9431175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A5B-D54F-479C-A472-BA4BE130C1A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CBF5-7F48-468B-B08F-10D943117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A5B-D54F-479C-A472-BA4BE130C1A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CBF5-7F48-468B-B08F-10D943117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A5B-D54F-479C-A472-BA4BE130C1A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CBF5-7F48-468B-B08F-10D943117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A5B-D54F-479C-A472-BA4BE130C1A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CBF5-7F48-468B-B08F-10D9431175F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9A5B-D54F-479C-A472-BA4BE130C1A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CBF5-7F48-468B-B08F-10D943117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D9D9A5B-D54F-479C-A472-BA4BE130C1A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5FECBF5-7F48-468B-B08F-10D9431175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csdnetapp2.sidney.ad.southcentralric.org\Homedir$\Staff\JGray\Desktop\PHOTOS\Green Thumb Growers\Sweet Potatoes\IMG_00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413657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Green Thumb Growers Guild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715000"/>
            <a:ext cx="4343400" cy="609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@Sidney Elementary School</a:t>
            </a:r>
            <a:endParaRPr lang="en-US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78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6553200" cy="951464"/>
          </a:xfrm>
        </p:spPr>
        <p:txBody>
          <a:bodyPr/>
          <a:lstStyle/>
          <a:p>
            <a:r>
              <a:rPr lang="en-US" b="1" dirty="0" smtClean="0"/>
              <a:t>Community Involvement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can we do together?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Would you like to volunteer in our group?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Can we work together on a project in Sidney?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Funding opportunities:  </a:t>
            </a:r>
          </a:p>
          <a:p>
            <a:pPr marL="68580" indent="0">
              <a:buNone/>
            </a:pPr>
            <a:r>
              <a:rPr lang="en-US" dirty="0" smtClean="0"/>
              <a:t>	1.wheelchair accessible planters</a:t>
            </a:r>
          </a:p>
          <a:p>
            <a:pPr marL="68580" indent="0">
              <a:buNone/>
            </a:pPr>
            <a:r>
              <a:rPr lang="en-US" dirty="0" smtClean="0"/>
              <a:t>	2.worm composters</a:t>
            </a:r>
          </a:p>
          <a:p>
            <a:pPr marL="6858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86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3909510" cy="6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\\scsdnetapp2.sidney.ad.southcentralric.org\Homedir$\Staff\JGray\Desktop\PHOTOS\Green Thumb Growers\Manure Day\IMG_0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474210" cy="33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5486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Green Thumb Growers Guild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09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Outdoor Garden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\\scsdnetapp2.sidney.ad.southcentralric.org\Homedir$\Staff\JGray\Desktop\PHOTOS\Green Thumb Growers\Sweet Potatoes\IMG_0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28956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csdnetapp2.sidney.ad.southcentralric.org\Homedir$\Staff\JGray\Desktop\PHOTOS\Green Thumb Growers\Manure Day\IMG_0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6" y="24257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70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csdnetapp2.sidney.ad.southcentralric.org\Homedir$\Staff\JGray\Desktop\PHOTOS\Green Thumb Growers\Planting Garlic\IMG_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329714" cy="549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304800"/>
            <a:ext cx="4823910" cy="1143000"/>
          </a:xfrm>
        </p:spPr>
        <p:txBody>
          <a:bodyPr/>
          <a:lstStyle/>
          <a:p>
            <a:r>
              <a:rPr lang="en-US" dirty="0" smtClean="0"/>
              <a:t>Outdoor Garden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5105400"/>
            <a:ext cx="6777317" cy="72722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Planting Garlic, December 2013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51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171"/>
            <a:ext cx="3604710" cy="873579"/>
          </a:xfrm>
        </p:spPr>
        <p:txBody>
          <a:bodyPr/>
          <a:lstStyle/>
          <a:p>
            <a:r>
              <a:rPr lang="en-US" b="1" dirty="0" smtClean="0"/>
              <a:t>Saving Seeds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  <p:pic>
        <p:nvPicPr>
          <p:cNvPr id="4098" name="Picture 2" descr="\\scsdnetapp2.sidney.ad.southcentralric.org\Homedir$\Staff\JGray\Desktop\PHOTOS\Green Thumb Growers\Rattlesnake Beans\IMG_0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28750"/>
            <a:ext cx="6731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336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985710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Rattlesnake beans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\\scsdnetapp2.sidney.ad.southcentralric.org\Homedir$\Staff\JGray\Desktop\PHOTOS\Green Thumb Growers\Rattlesnake Beans\IMG_01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88349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375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5357310" cy="875264"/>
          </a:xfrm>
        </p:spPr>
        <p:txBody>
          <a:bodyPr/>
          <a:lstStyle/>
          <a:p>
            <a:r>
              <a:rPr lang="en-US" b="1" dirty="0" smtClean="0"/>
              <a:t>Horticulture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777317" cy="35089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3" name="Picture 3" descr="\\scsdnetapp2.sidney.ad.southcentralric.org\Homedir$\Staff\JGray\Desktop\PHOTOS\Green Thumb Growers\Making wreaths\IMG_01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38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703" y="570464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Working in the Greenhouse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\\scsdnetapp2.sidney.ad.southcentralric.org\Homedir$\Staff\JGray\Desktop\PHOTOS\Green Thumb Growers\Seeds to the Greenhouse\IMG_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9457"/>
            <a:ext cx="381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48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\\scsdnetapp2.sidney.ad.southcentralric.org\Homedir$\Staff\JGray\Desktop\PHOTOS\Green Thumb Growers\Seeds to the Greenhouse\IMG_0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466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3909510" cy="838200"/>
          </a:xfrm>
        </p:spPr>
        <p:txBody>
          <a:bodyPr/>
          <a:lstStyle/>
          <a:p>
            <a:r>
              <a:rPr lang="en-US" b="1" dirty="0" smtClean="0"/>
              <a:t>Composting</a:t>
            </a:r>
            <a:endParaRPr lang="en-US" b="1" dirty="0"/>
          </a:p>
        </p:txBody>
      </p:sp>
      <p:pic>
        <p:nvPicPr>
          <p:cNvPr id="7170" name="Picture 2" descr="\\scsdnetapp2.sidney.ad.southcentralric.org\Homedir$\Staff\JGray\Desktop\PHOTOS\Green Thumb Growers\Compost Bin Making\IMG_00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90" y="1515468"/>
            <a:ext cx="5756010" cy="431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073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2359</TotalTime>
  <Words>64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Green Thumb Growers Guild</vt:lpstr>
      <vt:lpstr>Outdoor Garden</vt:lpstr>
      <vt:lpstr>Outdoor Garden</vt:lpstr>
      <vt:lpstr>Saving Seeds</vt:lpstr>
      <vt:lpstr>Rattlesnake beans</vt:lpstr>
      <vt:lpstr>Horticulture Activities</vt:lpstr>
      <vt:lpstr>Working in the Greenhouse</vt:lpstr>
      <vt:lpstr>PowerPoint Presentation</vt:lpstr>
      <vt:lpstr>Composting</vt:lpstr>
      <vt:lpstr>Community Involvement</vt:lpstr>
      <vt:lpstr>Questions?</vt:lpstr>
    </vt:vector>
  </TitlesOfParts>
  <Company>SCRIC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Thumb Growers Guild</dc:title>
  <dc:creator>Administrator</dc:creator>
  <cp:lastModifiedBy>Administrator</cp:lastModifiedBy>
  <cp:revision>6</cp:revision>
  <dcterms:created xsi:type="dcterms:W3CDTF">2014-03-17T19:46:17Z</dcterms:created>
  <dcterms:modified xsi:type="dcterms:W3CDTF">2014-03-19T11:06:16Z</dcterms:modified>
</cp:coreProperties>
</file>